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ky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№16</a:t>
            </a:r>
            <a:r xmlns:a="http://schemas.openxmlformats.org/drawingml/2006/main">
              <a:rPr lang="k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k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Сөз</a:t>
            </a:r>
            <a:r xmlns:a="http://schemas.openxmlformats.org/drawingml/2006/main">
              <a:rPr lang="k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нын</a:t>
            </a:r>
            <a:r xmlns:a="http://schemas.openxmlformats.org/drawingml/2006/main">
              <a:rPr lang="k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Кудай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y" altLang="ko-KR" sz="4000"/>
              <a:t>Кудай Мусаны чакырды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Муса Кудайдын үнүн укканда эмнени көргөн?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сулуу жүзүм сабагы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булут жана күн күркүрөйт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күйүп жаткан бадал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бөлүнгөн деңиз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күйүп жаткан бадал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№25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400"/>
              <a:t>Гидон жана анын 300 жоокери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Бугунку</a:t>
            </a:r>
            <a:r xmlns:a="http://schemas.openxmlformats.org/drawingml/2006/main">
              <a:rPr lang="k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/>
              <a:t>Теңирдин периштеси Гидонго көрүнгөндө, ал: «Теңир сени менен, күчтүү жоокер», – деди.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Соттор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Теңирдин периштеси Гидонго көрүнүп: «Кудай сени менен, күчтүү жоокер», – деди. Кудай ага шүүдүрүм жана жүн аркылуу кепилдик берген.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Кудайдын аны чакырганына ишенгенден кийин, ысрайылдыктар табынган Баалды жана анын курмандык жайын талкалады.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Гидонго мидиандыктарды жеңе турган жоокерлерди тандоону буйруган. Кудайдын көрсөтмөсүнө ылайык, 300 гана киши тандалган.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ага аларга кол салуу үчүн эң сонун план берди. Кудай аларга кернейлерди жана ичинде шаманалары бар бош идиштерди берсин.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Гидон 300 кишиси менен түн ичинде Кудайдын планын аткарышты. Алар мидиандыктар менен болгон согушта жеңишке жеткен.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Гидон жана анын 300 жоокери көптөгөн мидиандыктарга каршы согушта Кудайдын буйругуна баш ийүү менен гана жеңишке жетишкен.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Жашоомдо жеңиштин сыры – Кудайга баш ийүү.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3200"/>
              <a:t>Кудайбы?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rgbClr val="C00000"/>
                </a:solidFill>
              </a:rPr>
              <a:t>Кудай..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 300 гана кишиси менен көп сандаган душман күчтөрүн жеңе алган Кудуреттүү Кудай.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Гидон менен анын 300 жоокери душманын жеңүү үчүн кайсынысы колдонулган эмес?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банкалар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кылычтар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шамана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сурнайлар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кылычтар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Теңир анын карап келгенин көрүп, Кудай аны чакырды</a:t>
            </a:r>
          </a:p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бадалдын ичинен,</a:t>
            </a:r>
          </a:p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"Муса! Муса!" Ошондо Муса: «Мына, мен», – деди.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Чыгуу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Бугунку</a:t>
            </a:r>
            <a:r xmlns:a="http://schemas.openxmlformats.org/drawingml/2006/main">
              <a:rPr lang="k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/>
              <a:t>Теңирдин периштеси Гидонго көрүнгөндө, ал: «Теңир сени менен, күчтүү жоокер», – деди.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Соттор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26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y" altLang="ko-KR" sz="4000"/>
              <a:t>Самсон, Күчтүү жоокер.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Аял уул төрөп, атын Шымшон койду. Ал өсүп, Теңир ага батасын берди,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Соттор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Ысрайыл уулдарынын башчыларынын арасында Шимшон деген жол башчы бар эле. Ал төрөлгөндөн баштап Кудайга арнала турган адам болгон.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Шимшон абдан күчтүү жоокер болгон. Шимшондун айынан пелиштиликтер жана аларды эзген башка өлкөлөр ысрайылдыктарды эзе алышкан жок.</a:t>
            </a:r>
            <a:r xmlns:a="http://schemas.openxmlformats.org/drawingml/2006/main">
              <a:rPr lang="ky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дагы.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Анын күчү чачынан келген. Бирок, анын чачы алдангандыктан кырылып калган. Ошентип, ал күчүн жоготту.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Шимшонду колго түшүрүп, душмандын шылдыңына алды. Текебердиктин айынан алданып калганына өкүндү.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Шимшон акыры Кудайдан аны кайра күчтөндүрүшүн тиледи. Кудай анын сыйынуусуна жооп берип, акыры ага күч берди.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Шимшон Кудайдан өзгөчө ырайым жана чакырык алган адам болгон.</a:t>
            </a:r>
            <a:r xmlns:a="http://schemas.openxmlformats.org/drawingml/2006/main">
              <a:rPr lang="k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Бирок, анын текебердигинен улам,</a:t>
            </a:r>
          </a:p>
          <a:p>
            <a:pPr xmlns:a="http://schemas.openxmlformats.org/drawingml/2006/main" algn="ctr"/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 баарын жоготту.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 да Кудайдын ырайымын жана миссиясын алган Кудайдын сүйүктүү балдарыбыз.</a:t>
            </a:r>
            <a:r xmlns:a="http://schemas.openxmlformats.org/drawingml/2006/main">
              <a:rPr lang="k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Ошондуктан биз Кудайдын Сөзүнүн алдында момун болушубуз керек.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y" altLang="ko-KR" sz="3200"/>
              <a:t>Кудайбы?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3600">
                <a:solidFill>
                  <a:srgbClr val="C00000"/>
                </a:solidFill>
              </a:rPr>
              <a:t>Кудай..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биздин олуттуу жана чынчыл тиленүүлөрүбүздү угат жана жооп берет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Жок.</a:t>
            </a:r>
            <a:r xmlns:a="http://schemas.openxmlformats.org/drawingml/2006/main">
              <a:rPr lang="k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k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k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Сөз</a:t>
            </a:r>
            <a:r xmlns:a="http://schemas.openxmlformats.org/drawingml/2006/main">
              <a:rPr lang="k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нын</a:t>
            </a:r>
            <a:r xmlns:a="http://schemas.openxmlformats.org/drawingml/2006/main">
              <a:rPr lang="k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Кудай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400"/>
              <a:t>Он кырсык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Шимшондун күчү кайдан келген?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чач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буту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көз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чач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Аял уул төрөп, атын Шымшон койду. Ал өсүп, Теңир ага батасын берди,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Соттор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27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3600"/>
              <a:t>Рут, асыл мүнөз аял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bg1">
                    <a:lumMod val="50000"/>
                  </a:schemeClr>
                </a:solidFill>
              </a:rPr>
              <a:t>Сенин элиң менин элим болот, сенин Кудайың менин Кудайым болот.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Рут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Жүйүт улутундагы Нааминин эки уулу болгон, алар бутпарастарга турмушка чыккан. Бирок анын эки уулу каза болгон. Ошентип, эки жесир келини менен калды.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Наами Жүйүттөгү үйүнө кайтууну чечти. Эки келинине үйгө кайткыла деди. Бирок анын экинчи келини кичи мекенине кайтпай, кайын журтуна ээрчип Жүйүт жерине жөнөдү.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Рут Наами менен жашаш үчүн дандын калдыктарын терүүгө туура келген, анткени анын үй-жайын башкара турган күйөөсү жок болчу.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Бууздун талаасынан калган данды кокустан терип баратат. Бууз аны асыл аял деп ойлоп, Руфка үйлөнгөн.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Бууз Рут менен Наамиди үй-бүлө катары кабыл алып, бактылуу өмүр сүргөн. Келечекте Дөөт падыша менен Ыйса Бууз менен Руттун тукумунан чыккан.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/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Рут башка улуттан болгон. Жакшы, ак ниет аял экен, кайненесине жакшы кызмат кылган.</a:t>
            </a:r>
          </a:p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Ошентип, ал бата алды.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Кошуналарыбызга да жардам беришибиз керек</a:t>
            </a:r>
          </a:p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жана Кудайга сыйынгыла</a:t>
            </a:r>
          </a:p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жакшы жана чын жүрөктөн.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Мен Мисирге колумду сунуп, ысрайылдыктарды андан алып чыкканда, мисирликтер Менин Теңир экенимди билишет.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Чыгуу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3200"/>
              <a:t>Кудайбы?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rgbClr val="C00000"/>
                </a:solidFill>
              </a:rPr>
              <a:t>Кудай..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Аллах сырткы келбетке эмес, жүрөккө карайт.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Наами эмне үчүн Мааптан Жүйүт жерине кайтып келген?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анткени ал ооруп калды..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анткени күйөөсү каза болгон..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анткени анын эки уулу каза болгон..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анткени ал үй-бүлөсү менен таанышкысы келген..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анткени анын эки уулу каза болгон..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bg1">
                    <a:lumMod val="50000"/>
                  </a:schemeClr>
                </a:solidFill>
              </a:rPr>
              <a:t>Сенин элиң менин элим болот, сенин Кудайың менин Кудайым болот.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Рут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№28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400"/>
              <a:t>Ханнанын тиленүүсү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Бала Шемуелдин бою өсө берди, Теңирдин жана адамдардын жактыруусуна ээ болду.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Шемуел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Аннанын уулу болгон эмес. Ошентип, ал абдан кайгырып, Кудайга жалынган. «Оо, Кудай Ата, эгер сен мага уул берсең, мен аны сага өмүр бою берем».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анын тиленүүсүн эстеп, Аннага Шемуел аттуу уул берди.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Анна уулун ибадатканада Кудайга сыйынууга берди, ал мурун сыйынган.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Шемуел ибадатканада Кудайга сыйынуу менен жашачу. Ал адамдардан жана Кудайдан көп ырайым алган.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Кичинекей Шемуел жаш бала болуп чоңойгон. Анан кийинчерээк ал Кудайдын үнүн уккан пайгамбар болуп калды.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Муса Кудайдын буйругун Мисир падышасы фараонго айтат. «Теңир мындай дейт: Менин элимди коё бер, алар Мага табынышсын».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Аннанын бардык тиленүүсүн угуп, аны эстеп, ага толук жооп берген.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биздин бардык тиленүүлөрүбүздү угат.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Ошондуктан, биз сыйынышыбыз керек</a:t>
            </a:r>
          </a:p>
          <a:p>
            <a:pPr xmlns:a="http://schemas.openxmlformats.org/drawingml/2006/main" algn="ctr"/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олуттуу жана чынчылдык менен.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3200"/>
              <a:t>Кудайбы?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rgbClr val="C00000"/>
                </a:solidFill>
              </a:rPr>
              <a:t>Кудай..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тиленебизди угуп, ишенимдүү жооп берди.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Бугунку</a:t>
            </a:r>
            <a:r xmlns:a="http://schemas.openxmlformats.org/drawingml/2006/main">
              <a:rPr lang="k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Анна эмне үчүн мынчалык капа болду?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ашказан оорусунан улам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акчанын жоктугунан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уулу жок болгондуктан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анткени ал сулуу болчу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уулу жок болгондуктан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Бала Шемуелдин бою өсө берди, Теңирдин жана адамдардын жактыруусуна ээ болду.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Шемуел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Жок.</a:t>
            </a:r>
            <a:r xmlns:a="http://schemas.openxmlformats.org/drawingml/2006/main">
              <a:rPr lang="k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400"/>
              <a:t>Шабул падыша, Ысрайылдын биринчи падышасы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Теңир аларга: «Аларды ук, аларга падыша бер», – деп жооп берди. Ошондо Шемуел ысрайылдыктарга: «Ар ким өз шаарына кайт»,— деди.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Шемуел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"Бизге падыша керек!" Ысрайыл эли Шемуелге падыша берүүнү суранышты.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«Алар сурагандай, мен аларга падыша берем». Кудай Шемуелге жооп берди.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Шабулду Шемуелге жиберди. Кудай Шемуелге Ысрайылга падыша болушу үчүн башына май куюуга уруксат берди.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«Бул биздин жол башчыбыз, Шабыл». Шемуел ысрайылдыктарга Кудай Шабулду Ысрайылга жол башчы кылып дайындаганын билдирген.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"Эч качан! Кудай ким? Мен кудаймын" Фараон катуу баш тартты.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Шабул адегенде ысрайылдыктарды Кудайдын эркине ишенимдүү түрдө баш ийүү менен жетектеген. Бирок ал текебердигинен жана текебердигинен Кудайдын эркине чыккынчылык кылган жаман падыша болуп калды.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Алгач Шабул момун болгон.</a:t>
            </a:r>
          </a:p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Бирок, ал падыша болгондон кийин</a:t>
            </a:r>
          </a:p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 мындан ары Кудайдын эркине баш ийбей калды.</a:t>
            </a:r>
          </a:p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 текебер жана ач көз болуп калды.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Атаң Кудай сени көтөргөндө, сен дайыма момун болушуң керек.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3200"/>
              <a:t>Кудайбы?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rgbClr val="C00000"/>
                </a:solidFill>
              </a:rPr>
              <a:t>Кудай..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момундарды сүйөт,</a:t>
            </a:r>
          </a:p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текеберлерди четке кагат.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Ысрайылдыктар Шемуелден эмне сурашкан?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тамак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падыша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Кудайдын Сөзү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үй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падыша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Теңир аларга: «Аларды ук, аларга падыша бер», – деп жооп берди. Ошондо Шемуел ысрайылдыктарга: «Ар ким өз шаарына кайт»,— деди.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Шемуел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Жок.</a:t>
            </a:r>
            <a:r xmlns:a="http://schemas.openxmlformats.org/drawingml/2006/main">
              <a:rPr lang="k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/>
              <a:t>Жаш бала, Голийатты өлтүргөн Дөөтү</a:t>
            </a:r>
            <a:r xmlns:a="http://schemas.openxmlformats.org/drawingml/2006/main">
              <a:rPr lang="ky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Дөөт пелиштиликке мындай деди: «Сен мага каршы кылыч, найза, найза менен келе жатасың, бирок мен сага каршы чыгып, сен каршы чыккан Ысрайыл аскерлеринин Кудайы, Кудуреттүү Теңирдин атынан келем.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Шемуел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Пелиштиликтердин кошуунунда Голийат деген алп жоокер бар эле. Ал уруш баштап, Кудайдын ысмына шек келтирди.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Аны коркуткандыктан эч ким ага каршы согушууга батынган жок.</a:t>
            </a:r>
          </a:p>
          <a:p>
            <a:r xmlns:a="http://schemas.openxmlformats.org/drawingml/2006/main">
              <a:rPr lang="k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Ошол убакта Дөөт бала Шабул падышага: «Мен барып, аны менен согушам», – деди.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«Эгерде Кудай мени менен болсо, мен аны жеңе алам».</a:t>
            </a:r>
          </a:p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Дөөт Голийатка беш жылмакай таш менен жакындады.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Муса Кудайга сыйынды. «Мырзам, мындан ары эмне кыларыңды мага билдир.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Дөөт ага каршы кылыч жана найза менен келген Голийатка мындай деди: «Мен сага каршы Кудай-Теңирдин атынан согушам!»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Дөөт таш ыргытып, Голийаттын чекесине чаап жиберди.</a:t>
            </a:r>
          </a:p>
          <a:p>
            <a:r xmlns:a="http://schemas.openxmlformats.org/drawingml/2006/main">
              <a:rPr lang="k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Дөөтү бул согушту Кудайдын жардамы менен жеңген.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Израил аскерлери коркуп калышты</a:t>
            </a:r>
            <a:r xmlns:a="http://schemas.openxmlformats.org/drawingml/2006/main">
              <a:rPr lang="k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алп Голиаттын. Алар андан коркушту.</a:t>
            </a:r>
          </a:p>
          <a:p>
            <a:pPr xmlns:a="http://schemas.openxmlformats.org/drawingml/2006/main" algn="ctr"/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Бирок, Кудайдын коргоосуна ишенген Дөөт ага каршы эрдик менен согушуп, аны жеңет.</a:t>
            </a:r>
          </a:p>
          <a:p>
            <a:pPr xmlns:a="http://schemas.openxmlformats.org/drawingml/2006/main" algn="ctr"/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бизди ар дайым коргойт деп ишенишибиз керек. Кудай бизди кандай гана жагдай болбосун коргойт деп ишенүү аркылуу кайраттуулукка ээ боло алабыз.</a:t>
            </a:r>
          </a:p>
          <a:p>
            <a:pPr xmlns:a="http://schemas.openxmlformats.org/drawingml/2006/main" algn="ctr"/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Кудайга болгон ишенимден келген кайраттуулук ар кандай коркунучту жеңе алат.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3200"/>
              <a:t>Кудайбы?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rgbClr val="C00000"/>
                </a:solidFill>
              </a:rPr>
              <a:t>Кудай..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Аллах Өзү үчүн согушкандарга жеңиш берет.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/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Дөөт Голийатка эмнени ыргыткан?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кылыч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найза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калкан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таш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Дөөт пелиштиликке мындай деди: «Сен мага каршы кылыч, найза, найза менен келе жатасың, бирок мен сага каршы чыгып, сен каршы чыккан Ысрайыл аскерлеринин Кудайы, Кудуреттүү Теңирдин атынан келем.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Шемуел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бүт Мисир жерин он кырсыкка учуратты. Мисир эли менен фараон чыныгы Кудай ким экенин билип калышты.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«Муса, азыр бүт Ысрайыл уулдарың менен Мисирден чык». Фараондун аларды коё бергенден башка аргасы жок болчу.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Фараон өзүн Кудайды тоготпогон эң күчтүү деп ойлочу.</a:t>
            </a:r>
            <a:r xmlns:a="http://schemas.openxmlformats.org/drawingml/2006/main">
              <a:rPr lang="ky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Ошентип, ал чоң кырсыктарга кабылышы керек болчу.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биз эмес, Кудуреттүү экенин моюнга алышыбыз керек.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Теңир анын карап келгенин көрүп, Кудай аны чакырды</a:t>
            </a:r>
          </a:p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бадалдын ичинен,</a:t>
            </a:r>
          </a:p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"Муса! Муса!" Ошондо Муса: «Мына, мен», – деди.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Чыгуу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3200"/>
              <a:t>Кудайбы?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rgbClr val="C00000"/>
                </a:solidFill>
              </a:rPr>
              <a:t>Кудай..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буркандардын же башка жалган кудайлардын ар кандай формасы.</a:t>
            </a:r>
          </a:p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тирүү жана Анын кудуреттүү күчү менен иштейт.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Мисирдин үстүнөн канчалаган кырсыктарды каптады?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жети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эки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он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Мен Мисирге колумду сунуп, ысрайылдыктарды андан алып чыкканда, мисирликтер Менин Теңир экенимди билишет.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Чыгуу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ЖОК. 18</a:t>
            </a:r>
            <a:r xmlns:a="http://schemas.openxmlformats.org/drawingml/2006/main">
              <a:rPr lang="k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400"/>
              <a:t>Булут мамы</a:t>
            </a:r>
          </a:p>
          <a:p>
            <a:pPr xmlns:a="http://schemas.openxmlformats.org/drawingml/2006/main" algn="ctr"/>
            <a:r xmlns:a="http://schemas.openxmlformats.org/drawingml/2006/main">
              <a:rPr lang="ky" altLang="ko-KR" sz="4400"/>
              <a:t>жана от мамы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Күндүз Теңир алардын жолунда жол көрсөтүү үчүн булут мамысында, түн ичинде жарык берүү үчүн, алар күнү-түнү жол жүрүш үчүн, от мамынын ичинде алардын алдынан өттү.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Чыгуу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Ысрайыл эли Мисирде 430 жыл жашаган. Алар 430 жылдын аягында убадаланган Канаан жерине кайтуу үчүн Мисирден чыгып кетишкен.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«Кантип туура жолго түшөбүз?», «Жолдон жаман адамдарга жолугуп калсакчы? Алар көп тынчсызданышты.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Ошол убакта Кудай аларга туура жол көрсөтүп жатканына далилдерди көрсөткөн. Бул булуттун түркүгү болчу.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Түнкүсүн ал оттун түркүгү болуп калды. Ошентип, Аллах аларды күнү-түнү туура жолго салды.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"Биз коркпойбуз, анткени Кудай биз менен!" Ысрайыл эли аларды булут мамы жана от мамы менен жетектегени үчүн Кудайга ыраазычылык билдирди.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Бир күнү Муса бир мисирликтин ысрайылдыкты сабап жатканын көрүп, ачууланып, өз элине кошулуп, мисирликти өлтүргөн.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Бугунку</a:t>
            </a:r>
            <a:r xmlns:a="http://schemas.openxmlformats.org/drawingml/2006/main">
              <a:rPr lang="k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Көптөгөн ысрайылдыктар кооптуу чөлдү кечип өтүшкөндө, Кудай аларга булут мамы жана от мамысы менен туура жол көрсөтүп, коргогонун далилдеген.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Азыр Кудай мени менен жана мени коргойт. Кудайга шүгүр кылалы.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3200"/>
              <a:t>Кудайбы?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rgbClr val="C00000"/>
                </a:solidFill>
              </a:rPr>
              <a:t>Кудай..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ар дайым биз менен.</a:t>
            </a:r>
          </a:p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 бизди күнү-түнү коргойт.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Ысрайыл эли Мисирден чыгып кеткенде, Кудай аларды эмне менен жетектеген?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булут мамы жана от мамы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канаттуулар жана балыктар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күн жана ай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ит жана мышык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булут мамы жана от мамы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Күндүз Теңир алардын жолунда жол көрсөтүү үчүн булут мамысында, түн ичинде жарык берүү үчүн, алар күнү-түнү жол жүрүш үчүн, от мамынын ичинде алардын алдынан өттү.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Чыгуу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№19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400"/>
              <a:t>Ысрайылдыктар экиге бөлүнгөн деңизди кургак жерде аралап өтүшөт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Ошондо Муса колун деңизге сунду, ошондо Теңир ошол түнү бою чыгыштан катуу шамал согуп, деңизди кайра кууп, кургак жерге айлантты. Суу бөлүндү,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Чыгуу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Муса менен ысрайылдыктар Канаанга бараткан жолдо Кызыл деңизди тосуп алышкан.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Мисирликтер ысрайылдыктарды кайра кармап алыш үчүн аларды кууган.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Анан укмуштуудай окуя болду! Кудай Кызыл деңизди экиге бөлүп, ысрайылдыктарды кургак жерде басып өтүүгө уруксат берди.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Мисир аскерлери аларды кууп чыгышты, бирок деңиз кайра артка кетти, бардык мисирлик аскерлер деңизге агып кетти. Алардын бири да аман калган эмес.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Фараон муну укканда, Муса андан коркуп, Мисир сарайынан качып, Мидиан чөлүнө жашап калды.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Бизди куткарганы үчүн Кудайга ыраазычылык билдиребиз! Бардык ысрайылдыктар кубанычтуу ырларды ырдашат.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ысрайылдыктарды оор абалдан сактап калган.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Мен да, анткени күнөө өлүп жагдайда болгон, бирок Кудай мени куткаруу үчүн Ыйсаны жиберди!</a:t>
            </a:r>
          </a:p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мени түбөлүк өлүмдөн сактады!</a:t>
            </a:r>
          </a:p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Оо, Кудай Ата, сага чоң рахмат!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3200"/>
              <a:t>Кудай?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rgbClr val="C00000"/>
                </a:solidFill>
              </a:rPr>
              <a:t>Кудай.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биздин куткаруучубуз, ал өз элин эң сонун жол менен сактап калат.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Ысрайылдыктар Кызыл деңизден кантип өтүшкөн?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аларга чоң кеме жиберди.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аларды деңиз суусунун үстүндө басып жүрсүн.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Кызыл деңизди экиге бөлүп, аларга жол берди</a:t>
            </a:r>
          </a:p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кургак жер.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Кудайым деңизден учуп кетсин.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Кудай Кызыл деңизди экиге бөлүп, аларга жол берди</a:t>
            </a:r>
          </a:p>
          <a:p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кургак жер.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Ошондо Муса колун деңизге сунду, ошондо Теңир ошол түнү бою чыгыштан катуу шамал согуп, деңизди кайра кууп, кургак жерге айлантты. Суу бөлүндү,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Чыгуу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№20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3600"/>
              <a:t>Этти түшүргөн Кудай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bg1">
                    <a:lumMod val="50000"/>
                  </a:schemeClr>
                </a:solidFill>
              </a:rPr>
              <a:t>«Мен ысрайылдыктардын наалыганын уктум. Аларга айткыла: “Күүгүмдө эт жейсиңер, эртең менен нанга тоясыңар. Ошондо менин Кудай-Теңириңер экенимди билесиңер”.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Чыгуу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Ысрайыл уулдарынын чөлдө тамак-ашы жок болчу. Анан алар Мусага жана Кудайга нааразы болушту.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Ошондо Теңир Мусага мындай деди: «Мен сага асмандан тамак түшүрөм».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Эртең менен чөлдүн түбүндө аяз сыяктуу жука үлүштөр пайда болду.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Муса 40 жыл койчу болуп, акыры 80 жашка чыкты.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Кечинде бөдөнөлөр келип, жыгылып, конушту басып калды. Аларды чогултуп, бышырып жешти. Алар ээн талаада да ачка калган жок.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"Рахмат сага, Кудай!" Муса менен ысрайылдыктар Кудайдын кудуреттүү күчүнө таң калышкан.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Өз элине күнүмдүк тамак-ашты таң калыштуу жол менен жана кудуреттүү күчү менен, атүгүл алар таба албаган чөлдө да берди.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Биз Кудай өзүнүн эң сонун жолу менен биздин муктаждыктарыбызды ишенимдүү түрдө камсыз кылат деп ишенебиз.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3200"/>
              <a:t>Кудай?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rgbClr val="C00000"/>
                </a:solidFill>
              </a:rPr>
              <a:t>Кудай..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 биздин муктаждыктарыбызды алдын ала билген жана аларга Өзүнүн укмуштуудай жолу менен камсыз кылган кереметтүү Кудай.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Өзүнүн ачка болгон элине эмне берди?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Манна жана бөдөнө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Нан жана сүт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Эт жана Суу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Күрүч жана шорпо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Манна жана бөдөнө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bg1">
                    <a:lumMod val="50000"/>
                  </a:schemeClr>
                </a:solidFill>
              </a:rPr>
              <a:t>«Мен ысрайылдыктардын наалыганын уктум. Аларга айткыла: “Күүгүмдө эт жейсиңер, эртең менен нанга тоясыңар. Ошондо менин Кудай-Теңириңер экенимди билесиңер”.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Чыгуу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Жок.</a:t>
            </a:r>
            <a:r xmlns:a="http://schemas.openxmlformats.org/drawingml/2006/main">
              <a:rPr lang="k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y" altLang="ko-KR" sz="4000"/>
              <a:t>Он осуят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Муса кырк күн, кырк түн Теңирдин жанында болду</a:t>
            </a:r>
          </a:p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нан же ичүүчү суу. Ал лоокторго келишимдин сөздөрүн — Он осуятты жазды.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Чыгуу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Ысрайыл уулдары Хореп тоосуна (Синай тоосуна) келишти. Кудай-Теңирдин даңкы Синай тоосунда (Хореп тоосунда) толуп турду.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Мусага: «Мага тоого чык», – деди. Муса Кудайдын тоосуна чыкты.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Бир күнү Кудай аны күйүп жаткан бадалдын ичинен чакырып, ага мындай деди. «Мен сени фараонго жиберип жатам, өз элим Ысрайыл уулдарын Мисирден куткаруу үчүн».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Кудай-Теңир Хореп тоосунда жолугушту.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Мусага таш лоокторду берди. Кудай ага мыйзамдарды жана осуяттарды ысрайылдыктарга, Он осуятты сактоо үчүн жазган.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"Теңир, бизге мыйзамдарды бергениң үчүн рахмат."</a:t>
            </a:r>
          </a:p>
          <a:p>
            <a:r xmlns:a="http://schemas.openxmlformats.org/drawingml/2006/main">
              <a:rPr lang="k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Муса: «Мен бул баалуу Он осуятты жеткирип, үйрөтөм»,— деп ойлоду.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 осуят — бул Кудай биздин жашообуз үчүн берген баалуу эрежелер.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 Кудайдын мыйзамдарына баш ийсек, Кудай биздин жашообузга ыраазы болот.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y" altLang="ko-KR" sz="3200"/>
              <a:t>Кудайбы?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3600">
                <a:solidFill>
                  <a:srgbClr val="C00000"/>
                </a:solidFill>
              </a:rPr>
              <a:t>Кудай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бизге мыйзамдарды жана Он осуятты берди.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бизге бул мыйзамдар жана осуяттар аркылуу Өзүн таанытты.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Он осуятты кайда жазган?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Жыгач планшет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Баткак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планшет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Кагаз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Таш таблетка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Таш таблетка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Муса кырк күн, кырк түн Теңирдин жанында болду</a:t>
            </a:r>
          </a:p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нан же ичүүчү суу. Ал лоокторго келишимдин сөздөрүн — Он осуятты жазды.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Чыгуу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22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400"/>
              <a:t>Алтын музоо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bg1">
                    <a:lumMod val="50000"/>
                  </a:schemeClr>
                </a:solidFill>
              </a:rPr>
              <a:t>Ал алар берген нерселерди алып, аны бурканга салып, калыпка келтирди</a:t>
            </a:r>
          </a:p>
          <a:p>
            <a:r xmlns:a="http://schemas.openxmlformats.org/drawingml/2006/main">
              <a:rPr lang="ky" altLang="ko-KR" sz="3600">
                <a:solidFill>
                  <a:schemeClr val="bg1">
                    <a:lumMod val="50000"/>
                  </a:schemeClr>
                </a:solidFill>
              </a:rPr>
              <a:t>музоо, аны курал менен жасоо. Ошондо алар: «Оо, Ысрайыл, сени Мисирден алып чыккан бул сенин кудайларың», – дешти.</a:t>
            </a:r>
          </a:p>
          <a:p>
            <a:r xmlns:a="http://schemas.openxmlformats.org/drawingml/2006/main">
              <a:rPr lang="ky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Чыгуу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Муса тоодон көпкө түшпөгөндө, алар ыңгайсызданып калышты. «Бизге Мусанын ордуна кудайыбыз жетектеши керек».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Муса Мисирге кайтып келип, Кудай ага берген таякты кармап, өз элин, ысрайылдыктарды сактап калды.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Ошентип, алар алтын музоо жасап, аларга кудайы катары табынышкан.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осуят менен түшүп келе жаткан Муса аябай ачууланды.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аларга катуу каарданды. «Мен аларды жок кылам. Ошондо мен сени улуу эл кылам».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Муса Кудайдан аларды чындап кечирүүсүн суранган. Кудай Мусанын сыйынуусун угуп, аларды кечирди.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Бугунку</a:t>
            </a:r>
            <a:r xmlns:a="http://schemas.openxmlformats.org/drawingml/2006/main">
              <a:rPr lang="k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Аллахтын эң жек көргөнү – Анын ордуна башка кудайларга сыйынуу.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Өзүңө эч кандай буркан жасаба.</a:t>
            </a:r>
          </a:p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Эмнеси болсо да аларга таазим кылба, аларга таазим кылба.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3200">
                <a:solidFill>
                  <a:srgbClr val="FF0000"/>
                </a:solidFill>
              </a:rPr>
              <a:t>Кудайбы?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rgbClr val="C00000"/>
                </a:solidFill>
              </a:rPr>
              <a:t>Кудай…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Аллах Өзүнүн ордуна бутка сыйынууну эң жаман көрөт.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Ысрайылдыктар күнөө кылуу үчүн кандай буркан жасашкан?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Алтын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Бүркүт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Алтын музоо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Silver Calf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Silver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Бүркүт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Алтын музоо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bg1">
                    <a:lumMod val="50000"/>
                  </a:schemeClr>
                </a:solidFill>
              </a:rPr>
              <a:t>Ал алар берген нерселерди алып, аны бурканга салып, калыпка келтирди</a:t>
            </a:r>
          </a:p>
          <a:p>
            <a:r xmlns:a="http://schemas.openxmlformats.org/drawingml/2006/main">
              <a:rPr lang="ky" altLang="ko-KR" sz="3600">
                <a:solidFill>
                  <a:schemeClr val="bg1">
                    <a:lumMod val="50000"/>
                  </a:schemeClr>
                </a:solidFill>
              </a:rPr>
              <a:t>музоо, аны курал менен жасоо. Ошондо алар: «Оо, Ысрайыл, сени Мисирден алып чыккан бул сенин кудайларың», – дешти.</a:t>
            </a:r>
          </a:p>
          <a:p>
            <a:r xmlns:a="http://schemas.openxmlformats.org/drawingml/2006/main">
              <a:rPr lang="ky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Чыгуу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№23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400"/>
              <a:t>Чөлдөгү Кудайдын Үйү (Чатыр).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bg1">
                    <a:lumMod val="50000"/>
                  </a:schemeClr>
                </a:solidFill>
              </a:rPr>
              <a:t>Жыйын чатыры, келишим чатыры орнотулган күнү, аны булут каптады. Кечтен таңга чейин ыйык чатырдын үстүндөгү булут оттой болуп көрүндү.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Сандар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Мусаны 80 жашында ысрайылдыктардын башчысы деп атаган.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Кудайдын планы биздикинен айырмаланат, бирок Анын планы дайыма кемчиликсиз.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 Кудайдын планы кемчиликсиз экенине ишенишибиз керек жана биз Ага көз каранды болушубуз керек.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Мусага ыйык чатырды – Кудайдын үйү кылууну айтты.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жыйын чатыры жөнүндө баарын айтып берди: анын формасы жана ал үчүн даярдалышы керек болгон нерселердин бардыгы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Жана Кудай аларга жыйын чатырында Кудайга сыйынганда ар бир макаланы кантип колдонууну билүүгө уруксат берди.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Муса менен Ысрайыл уулдары Кудайдын көрсөтмөсү боюнча жыйын чатырын — Кудайдын үйүн жасашкан.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Жыйын чатыры орнотулган күнү аны Кудайдын даңкын көрсөткөн булут каптады. Жыйын чатыры Кудайдын ысрайылдыктар менен экенинин белгиси болгон.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ысрайылдыктарга жыйын чатырын Кудайдын үйү кылып, аларды ыйык чатырдын борбору кылып жашашына уруксат берди.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Биз акылыбыздын жана жашообуздун борбору катары Кудай менен жашашыбыз керек.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3200">
                <a:solidFill>
                  <a:srgbClr val="FF0000"/>
                </a:solidFill>
              </a:rPr>
              <a:t>Кудайбы?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rgbClr val="C00000"/>
                </a:solidFill>
              </a:rPr>
              <a:t>Кудай..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биз менен жашайт, биз менен жүрөт, бизди жетектейт жана биз менен сүйлөшөт.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ысрайылдыктарга эмне кылууга жол берген?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Алтын музоо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осуят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Сарай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Чатыр - Кудайдын үйү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Чатыр - Кудайдын үйү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bg1">
                    <a:lumMod val="50000"/>
                  </a:schemeClr>
                </a:solidFill>
              </a:rPr>
              <a:t>Жыйын чатыры, келишим чатыры орнотулган күнү, аны булут каптады. Кечтен таңга чейин ыйык чатырдын үстүндөгү булут оттой болуп көрүндү.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Сандар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24</a:t>
            </a:r>
            <a:r xmlns:a="http://schemas.openxmlformats.org/drawingml/2006/main">
              <a:rPr lang="k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k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сөз</a:t>
            </a:r>
            <a:r xmlns:a="http://schemas.openxmlformats.org/drawingml/2006/main">
              <a:rPr lang="k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нын</a:t>
            </a:r>
            <a:r xmlns:a="http://schemas.openxmlformats.org/drawingml/2006/main">
              <a:rPr lang="k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Кудай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400"/>
              <a:t>Жыгылган Жерихо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y" altLang="ko-KR" sz="3200"/>
              <a:t>Кудай?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3600">
                <a:solidFill>
                  <a:srgbClr val="C00000"/>
                </a:solidFill>
              </a:rPr>
              <a:t>Кудай..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бизди өзүнүн кемчиликсиз пландары менен жетектейт. Кудайдын пландарында эч кандай ката жок.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Жетинчи жолу дин кызматчылар сурнай тартканда, Жашыя элге: «Кыйкыргыла, анткени Теңир шаарды силерге берди!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Жашыя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Ысрайылдыктар убадаланган жерге кирүүнү каалашкан. Бирок чоң сепил болгон Жерихо алардын жолун тосуп калды.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алардын башчысы Жашыяга Жерихону кантип талкалаш керектигин айтты.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Ысрайылдыктар Кудайдын буйругу боюнча Жерихонун дубалын жети күн айланып өтүштү.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дубалды алты күн айланып, күн сайын бир жолу жүрүшсө, Жерихо бир дюйм да кыймылдаган эмес.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Жетинчи күнү алар аны жети жолу айланып өтүштү. Жетинчи жолу тегерете катуу кыйкырышты, дубал кулап кетти.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Ысрайылдыктар Жерихону өз күчү менен талкалай алышкан эмес. Бирок Кудай алар үчүн Өз күчү менен Жерихону жок кылды.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Ысрайылдыктар Кудайга баш ийүү аркылуу жеңишке жетишти.</a:t>
            </a:r>
          </a:p>
          <a:p>
            <a:pPr xmlns:a="http://schemas.openxmlformats.org/drawingml/2006/main" algn="ctr"/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Жашообузду Кудайга баш ийип жашайлы.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Бизди жеңишке жеткирген Кудайга шүгүр кылалы!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3200"/>
              <a:t>Кудайбы?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rgbClr val="C00000"/>
                </a:solidFill>
              </a:rPr>
              <a:t>Кудай..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өзүнүн улуу күчү аркылуу Өз элине жеңишти тартуулайт.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 Жеңиштин Кудайы!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Жашыяга Жерихону талкалаш үчүн эмнени буйруган?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Жерихого жети күн бою таш ыргыт.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Жерихо үчүн жети күн тилен.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Жерихону жети күн бою даңктап ырдагыла.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Жерихонун дубалына жети күн жана саат</a:t>
            </a:r>
          </a:p>
          <a:p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акыркы күнү катуу кыйкыргыла.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Жерихонун дубалына жети күн жана саат</a:t>
            </a:r>
          </a:p>
          <a:p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акыркы күнү катуу кыйкыргыла.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Жетинчи жолу дин кызматчылар сурнай тартканда, Жашыя элге: «Кыйкыргыла, анткени Теңир шаарды силерге берди!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Жашыя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